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3" r:id="rId5"/>
    <p:sldId id="286" r:id="rId6"/>
    <p:sldId id="287" r:id="rId7"/>
    <p:sldId id="301" r:id="rId8"/>
    <p:sldId id="339" r:id="rId9"/>
    <p:sldId id="340" r:id="rId10"/>
    <p:sldId id="341" r:id="rId11"/>
    <p:sldId id="342" r:id="rId12"/>
    <p:sldId id="343" r:id="rId13"/>
    <p:sldId id="335" r:id="rId14"/>
    <p:sldId id="344" r:id="rId15"/>
    <p:sldId id="32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94" autoAdjust="0"/>
  </p:normalViewPr>
  <p:slideViewPr>
    <p:cSldViewPr snapToGrid="0">
      <p:cViewPr varScale="1">
        <p:scale>
          <a:sx n="94" d="100"/>
          <a:sy n="94" d="100"/>
        </p:scale>
        <p:origin x="10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11/2/2021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58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64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6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06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81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7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7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5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8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47" y="2020653"/>
            <a:ext cx="5495456" cy="38589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MUSTANG INDUSTRIAL</a:t>
            </a:r>
            <a:br>
              <a:rPr lang="en-US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SPECIAL USE PERMIT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695356" cy="1048939"/>
          </a:xfrm>
        </p:spPr>
        <p:txBody>
          <a:bodyPr/>
          <a:lstStyle/>
          <a:p>
            <a:r>
              <a:rPr lang="en-US" dirty="0"/>
              <a:t>WASHOE COUNTY BOARD OF ADJUSTMENT</a:t>
            </a:r>
          </a:p>
          <a:p>
            <a:r>
              <a:rPr lang="en-US" noProof="1"/>
              <a:t>November 4, 2021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E98AA7-EEC8-4349-B75F-8C7B0A80C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BD9480FF-090D-4878-B1E2-8E6535A5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350" y="3079217"/>
            <a:ext cx="2878885" cy="731520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095F1B6-7A62-4A04-B63B-0E26682CB8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" r="26321" b="7868"/>
          <a:stretch/>
        </p:blipFill>
        <p:spPr bwMode="auto">
          <a:xfrm>
            <a:off x="508001" y="455215"/>
            <a:ext cx="6309360" cy="5979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39FC87-F68B-43DB-8200-9BBD3C56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180" y="3615726"/>
            <a:ext cx="6242180" cy="817784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3600" dirty="0"/>
              <a:t>project</a:t>
            </a:r>
            <a:br>
              <a:rPr lang="en-US" sz="3600" dirty="0"/>
            </a:br>
            <a:r>
              <a:rPr lang="en-US" sz="3600" dirty="0"/>
              <a:t>considerations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05B52-4320-4328-A6D1-FA5198D1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881" y="6251491"/>
            <a:ext cx="1810669" cy="457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6DA10-98D0-43C6-B6CF-23089B9FFBCD}"/>
              </a:ext>
            </a:extLst>
          </p:cNvPr>
          <p:cNvSpPr txBox="1"/>
          <p:nvPr/>
        </p:nvSpPr>
        <p:spPr>
          <a:xfrm>
            <a:off x="7647914" y="149269"/>
            <a:ext cx="383787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Warehouse/Distribution use is consistent with other industrial uses in the area.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project will significantly improve site aesthetics.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Grading is consistent with a project/building of this size.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10’ slope deviation is a result of imported materials.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Grading essentially returns site to its previous natural state.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2:1 slopes (in select areas) ensure less disturbance.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Landscape deviations only proposed in areas not visible to the public.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4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39FC87-F68B-43DB-8200-9BBD3C56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180" y="3615726"/>
            <a:ext cx="6242180" cy="817784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3600" dirty="0"/>
              <a:t>project</a:t>
            </a:r>
            <a:br>
              <a:rPr lang="en-US" sz="3600" dirty="0"/>
            </a:br>
            <a:r>
              <a:rPr lang="en-US" sz="3600" dirty="0"/>
              <a:t>considerations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05B52-4320-4328-A6D1-FA5198D1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881" y="6251491"/>
            <a:ext cx="1810669" cy="457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6DA10-98D0-43C6-B6CF-23089B9FFBCD}"/>
              </a:ext>
            </a:extLst>
          </p:cNvPr>
          <p:cNvSpPr txBox="1"/>
          <p:nvPr/>
        </p:nvSpPr>
        <p:spPr>
          <a:xfrm>
            <a:off x="7688554" y="1085352"/>
            <a:ext cx="38378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disturbance is 85% or roughly what exists now.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Mature landscaping is protected/preserved and forms an “instant” screen from I-80.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Easements to adjoining properties are perpetuated.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Outdoor storage area will be fully screened.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variances are requested.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8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47E40-C8ED-490B-8FCF-B47322175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645E-C5E5-4727-B977-D372A0AA71D9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580D-9370-402E-9B55-FAA230E4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974" y="6346526"/>
            <a:ext cx="1450974" cy="365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99E3E-6372-45DB-AE3A-CAED90AFDD5C}"/>
              </a:ext>
            </a:extLst>
          </p:cNvPr>
          <p:cNvSpPr txBox="1"/>
          <p:nvPr/>
        </p:nvSpPr>
        <p:spPr>
          <a:xfrm>
            <a:off x="7926339" y="1568390"/>
            <a:ext cx="3802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C000"/>
                </a:solidFill>
                <a:latin typeface="Calibri"/>
              </a:rPr>
              <a:t>Mike Railey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Christy Corporation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white">
                  <a:lumMod val="9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C000"/>
                </a:solidFill>
                <a:latin typeface="Calibri"/>
              </a:rPr>
              <a:t>Rex Massey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Sparks Mustang,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white">
                  <a:lumMod val="95000"/>
                </a:prst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sign on a pole&#10;&#10;Description automatically generated">
            <a:extLst>
              <a:ext uri="{FF2B5EF4-FFF2-40B4-BE49-F238E27FC236}">
                <a16:creationId xmlns:a16="http://schemas.microsoft.com/office/drawing/2014/main" id="{C66E914F-EC23-4A29-844B-3648AC4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9" y="1773223"/>
            <a:ext cx="5388433" cy="301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39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233883" y="2510264"/>
            <a:ext cx="5725391" cy="7858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Project request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endParaRPr lang="en-US" noProof="1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ED285-8503-4A5D-B499-2C37FE4A0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419" y="6111602"/>
            <a:ext cx="1449978" cy="36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DAC21-DF60-4EF2-8A3F-32BA113ADB23}"/>
              </a:ext>
            </a:extLst>
          </p:cNvPr>
          <p:cNvSpPr txBox="1"/>
          <p:nvPr/>
        </p:nvSpPr>
        <p:spPr>
          <a:xfrm>
            <a:off x="485987" y="1179664"/>
            <a:ext cx="4270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27305" algn="l"/>
                <a:tab pos="301625" algn="l"/>
                <a:tab pos="575945" algn="l"/>
                <a:tab pos="850265" algn="l"/>
                <a:tab pos="1124585" algn="l"/>
                <a:tab pos="1398905" algn="l"/>
                <a:tab pos="1673225" algn="l"/>
                <a:tab pos="1947545" algn="l"/>
                <a:tab pos="2221865" algn="l"/>
                <a:tab pos="2496185" algn="l"/>
                <a:tab pos="2770505" algn="l"/>
                <a:tab pos="3044825" algn="l"/>
                <a:tab pos="3319145" algn="l"/>
                <a:tab pos="3593465" algn="l"/>
                <a:tab pos="3867785" algn="l"/>
                <a:tab pos="4142105" algn="l"/>
                <a:tab pos="4416425" algn="l"/>
                <a:tab pos="4690745" algn="l"/>
                <a:tab pos="4965065" algn="l"/>
                <a:tab pos="5239385" algn="l"/>
                <a:tab pos="5513705" algn="l"/>
                <a:tab pos="5788025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tima"/>
              </a:rPr>
              <a:t>A </a:t>
            </a:r>
            <a:r>
              <a:rPr lang="en-US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tima"/>
              </a:rPr>
              <a:t>Special Use Permit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tima"/>
              </a:rPr>
              <a:t>to allow for the establishment of a warehousing use within the Industrial (I) regulatory zone; to allow for Major Grading per the standards of Section 110.438.35 of the Washoe County Development Code; and to allow for modification of standards to permit 2:1 graded slopes, allow finished grading to vary from slope by more than 10 feet, and to reduce exterior landscaping.</a:t>
            </a:r>
            <a:endParaRPr lang="en-US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601E05-2379-4BF3-B102-33D7F0C6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Project location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A58421-2469-40A6-8A07-9A16437AF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 dirty="0">
                <a:latin typeface="+mn-lt"/>
                <a:ea typeface="+mn-ea"/>
                <a:cs typeface="+mn-cs"/>
              </a:rPr>
              <a:t>North side </a:t>
            </a:r>
            <a:r>
              <a:rPr lang="en-US" sz="1800" dirty="0"/>
              <a:t>of interstate 80 at the mustang exit</a:t>
            </a:r>
            <a:endParaRPr lang="en-US" sz="1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4C8FA-CEE1-45E1-A186-A954F690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975" y="6311807"/>
            <a:ext cx="1450974" cy="365792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EA09013-180A-4BA7-9C4A-2E2DACB9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880" y="3808278"/>
            <a:ext cx="6286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BE221-FF9E-4832-A593-33097B599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999" y="1997028"/>
            <a:ext cx="542000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601E05-2379-4BF3-B102-33D7F0C6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Aeria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 view</a:t>
            </a:r>
            <a:endParaRPr lang="en-US" sz="4000" kern="12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A58421-2469-40A6-8A07-9A16437AF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Industrial materials processing occurring now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3DDDF-3005-4FFC-888E-BB9834A3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17" y="6381190"/>
            <a:ext cx="1450974" cy="36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BAEBC3-A069-4663-B82E-5106380AE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607" y="1949607"/>
            <a:ext cx="795078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0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601E05-2379-4BF3-B102-33D7F0C6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EXISTING CONDITIONS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A58421-2469-40A6-8A07-9A16437AF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Current q&amp;d operations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3DDDF-3005-4FFC-888E-BB9834A3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17" y="6381190"/>
            <a:ext cx="1450974" cy="36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CE9FC9-114F-47CD-B8DB-538DE3023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3854"/>
            <a:ext cx="4028571" cy="30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2086A1-B44B-4472-A8C3-89A183A20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583" y="2254554"/>
            <a:ext cx="4028571" cy="30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97BB7-583F-4DC3-8C0F-03E533733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435" y="2254553"/>
            <a:ext cx="4028571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6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601E05-2379-4BF3-B102-33D7F0C6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EXISTING CONDITIONS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A58421-2469-40A6-8A07-9A16437AF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Current q&amp;d operations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3DDDF-3005-4FFC-888E-BB9834A3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17" y="6381190"/>
            <a:ext cx="1450974" cy="36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3907FF-06D5-4038-8E83-433786A25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1264"/>
            <a:ext cx="4038095" cy="30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D3D50-E920-4DE8-BD6B-040F9031A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428" y="2331263"/>
            <a:ext cx="4057143" cy="30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2A045-BFBF-42E9-BBF4-AA8ABEBF5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428" y="2331263"/>
            <a:ext cx="4057143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601E05-2379-4BF3-B102-33D7F0C6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EXISTING CONDITIONS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A58421-2469-40A6-8A07-9A16437AF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Current q&amp;d operations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3DDDF-3005-4FFC-888E-BB9834A3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17" y="6381190"/>
            <a:ext cx="1450974" cy="365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A1185-F554-49E6-9856-ABB8C2886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615" y="2331264"/>
            <a:ext cx="4028571" cy="3028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1F9C6-6BA5-47A6-8E78-6A72DD74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745" y="2331264"/>
            <a:ext cx="4076190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3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601E05-2379-4BF3-B102-33D7F0C6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Site plan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A58421-2469-40A6-8A07-9A16437AF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529,250 sq.ft. warehouse/distribution use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3DDDF-3005-4FFC-888E-BB9834A3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17" y="6381190"/>
            <a:ext cx="1450974" cy="365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C03C5-9F06-489F-820E-BBECA271B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34" y="1929448"/>
            <a:ext cx="717173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601E05-2379-4BF3-B102-33D7F0C6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Building elevation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A58421-2469-40A6-8A07-9A16437AF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3DDDF-3005-4FFC-888E-BB9834A3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17" y="6381190"/>
            <a:ext cx="1450974" cy="36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D794F7-D681-47BF-94AD-EA01880CC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1211407"/>
            <a:ext cx="8001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247F30-5811-40C0-99EC-CF53200590BE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392B02-48CE-4E37-9DE8-753DC8DEB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70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Symbol</vt:lpstr>
      <vt:lpstr>Times New Roman</vt:lpstr>
      <vt:lpstr>Office Theme</vt:lpstr>
      <vt:lpstr>MUSTANG INDUSTRIAL SPECIAL USE PERMIT</vt:lpstr>
      <vt:lpstr>Project request</vt:lpstr>
      <vt:lpstr>Project location</vt:lpstr>
      <vt:lpstr>Aerial view</vt:lpstr>
      <vt:lpstr>EXISTING CONDITIONS</vt:lpstr>
      <vt:lpstr>EXISTING CONDITIONS</vt:lpstr>
      <vt:lpstr>EXISTING CONDITIONS</vt:lpstr>
      <vt:lpstr>Site plan</vt:lpstr>
      <vt:lpstr>Building elevation</vt:lpstr>
      <vt:lpstr> project considerations </vt:lpstr>
      <vt:lpstr> project considerations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2020-03-05T01:00:17Z</dcterms:created>
  <dcterms:modified xsi:type="dcterms:W3CDTF">2021-11-03T00:16:53Z</dcterms:modified>
</cp:coreProperties>
</file>